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990119-AA4C-4FB5-AF0E-46CBB7BDE79A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996335" cy="3168352"/>
          </a:xfrm>
        </p:spPr>
        <p:txBody>
          <a:bodyPr>
            <a:noAutofit/>
          </a:bodyPr>
          <a:lstStyle/>
          <a:p>
            <a:pPr algn="l"/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  успеваемости и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посещаемости учебных групп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ГБПОУ КК  «</a:t>
            </a:r>
            <a:r>
              <a:rPr lang="ru-RU" sz="1600" spc="3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Брюховецкий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аграрный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колледж» по специальности  35.02.07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Механизация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хозяйства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 по 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итогам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первого 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семестра 2022-2023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год.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специальности  35.02.07 Механизация сельского хозяйства.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обучается </a:t>
            </a:r>
            <a:r>
              <a:rPr lang="ru-RU" sz="1600" spc="3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107  </a:t>
            </a:r>
            <a:r>
              <a:rPr lang="ru-RU" sz="1600" spc="3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человек: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них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обучающихся на «5»-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«4-5»-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39 человек,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«4»-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«4-3»-  </a:t>
            </a:r>
            <a:r>
              <a:rPr lang="ru-RU" sz="1600" spc="3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ru-RU" sz="1600" spc="3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человека.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0" spc="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266701"/>
              </p:ext>
            </p:extLst>
          </p:nvPr>
        </p:nvGraphicFramePr>
        <p:xfrm>
          <a:off x="4237115" y="3645024"/>
          <a:ext cx="4322445" cy="250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460"/>
                <a:gridCol w="836295"/>
                <a:gridCol w="759460"/>
                <a:gridCol w="952500"/>
                <a:gridCol w="10147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Кач-во обуч 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Общая успеваемость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135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64,00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137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75,00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139к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141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78,95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98,19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149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99,97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 descr="C:\Users\Зауч\Desktop\Работа 2022-2023\ОТДЕЛЕНИЕ\2022-2023\логоти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4702"/>
            <a:ext cx="195999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</TotalTime>
  <Words>38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Результат  успеваемости и  посещаемости учебных групп  ГБПОУ КК  «Брюховецкий аграрный  колледж» по специальности  35.02.07  Механизация сельского хозяйства.  по    итогам первого  семестра 2022-2023  учебный год. По специальности  35.02.07 Механизация сельского хозяйства.  обучается 107  человек:  из  них  обучающихся на «5»-  14  человек,  на «4-5»- 39 человек,  на «4»- 10 человек,  на «4-3»-  44 человека.   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Зауч</dc:creator>
  <cp:lastModifiedBy>Зауч</cp:lastModifiedBy>
  <cp:revision>21</cp:revision>
  <dcterms:created xsi:type="dcterms:W3CDTF">2022-04-13T08:36:45Z</dcterms:created>
  <dcterms:modified xsi:type="dcterms:W3CDTF">2023-01-31T13:06:32Z</dcterms:modified>
</cp:coreProperties>
</file>